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unito Semi Bold" panose="020B0604020202020204" charset="0"/>
      <p:regular r:id="rId12"/>
    </p:embeddedFont>
    <p:embeddedFont>
      <p:font typeface="PT Sans" panose="020B0503020203020204" pitchFamily="34" charset="0"/>
      <p:regular r:id="rId13"/>
      <p:bold r:id="rId14"/>
    </p:embeddedFont>
    <p:embeddedFont>
      <p:font typeface="PT Sans Bold" panose="020B0703020203020204" pitchFamily="34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42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376AB-F024-21FD-FF26-75525730D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DEEC35-461D-5747-D2C8-FD6CB510EC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BADBAB-5544-FA50-9434-0EA885757D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8C48B-464D-514D-F7AB-DA352914E6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08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7769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ClimateWins: Weather Prediction and Climate Change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48720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ClimateWins uses machine learning to analyze weather patterns and forecast extreme events. The goal is to improve climate-related decision-making.  I project predicts climate trends using historical and real-time weather data. The data is from 18 European weather stations (late 1800s–2022).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463189" y="6393537"/>
            <a:ext cx="10465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PT Sans Medium" pitchFamily="34" charset="0"/>
                <a:ea typeface="PT Sans Medium" pitchFamily="34" charset="-122"/>
                <a:cs typeface="PT Sans Medium" pitchFamily="34" charset="-120"/>
              </a:rPr>
              <a:t>TA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324124" y="6217016"/>
            <a:ext cx="220253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Timothy Aluko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797564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Cleaning &amp; Preprocessing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Structured Datasets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structured, cleaned, and normalized datasets using Python. Pandas and NumPy were used.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engineered climate features for model training. These features help improve model accuracy.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90810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Imputation Techniques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identified missing data points and applied imputation techniques. This ensures data completeness.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4911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Machine Learning Models Applied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216116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4017883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K-Nearest Neighbor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4865370"/>
            <a:ext cx="225016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KNN used to classifies weather conditions based on similarity to past patterns.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3216116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6859" y="401788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Decision Tree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46859" y="4513421"/>
            <a:ext cx="22501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predicts weather trends using multiple environmental variables.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3216116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5995" y="4018002"/>
            <a:ext cx="22502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Artificial Neural Network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5995" y="4865489"/>
            <a:ext cx="225028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ANN detects complex climate patterns, improving forecasting accuracy.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6504" y="652820"/>
            <a:ext cx="7483792" cy="1394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Optimization &amp; Performance Evaluation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504" y="2403515"/>
            <a:ext cx="1185863" cy="17243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58125" y="2640687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Gradient Descent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858125" y="3131820"/>
            <a:ext cx="5942171" cy="758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adjusted key parameters for reduced error. Learning rate and iterations are key.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6504" y="4127897"/>
            <a:ext cx="1185863" cy="17243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58125" y="4365069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Overfitting Detection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858125" y="4856202"/>
            <a:ext cx="5942171" cy="758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Cross-validation techniques were used to generalize models.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504" y="5852279"/>
            <a:ext cx="1185863" cy="17243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58125" y="6089452"/>
            <a:ext cx="2790349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Confusion Matrices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858125" y="6580584"/>
            <a:ext cx="5942171" cy="758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measured effectiveness in predicting extreme weather events using accuracy scores.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8509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Climate Predictive Accuracy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671763"/>
            <a:ext cx="7468553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88%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8650248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Overall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324124" y="425624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Across multiple European weather stations.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476994"/>
            <a:ext cx="7468553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90%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8650248" y="65659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Stable Climates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324124" y="706147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Accuracy in Oslo &amp; Kassel due to consistent weather trends.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7236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Extreme Weather Forecasting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8085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5" name="Text 2"/>
          <p:cNvSpPr/>
          <p:nvPr/>
        </p:nvSpPr>
        <p:spPr>
          <a:xfrm>
            <a:off x="1005602" y="390882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Heatwaves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Increased frequency &amp; intensity were detected.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8085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9" name="Text 6"/>
          <p:cNvSpPr/>
          <p:nvPr/>
        </p:nvSpPr>
        <p:spPr>
          <a:xfrm>
            <a:off x="4859536" y="390882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Floods &amp; Storms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Higher occurrences were seen in certain regions.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57867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3" name="Text 10"/>
          <p:cNvSpPr/>
          <p:nvPr/>
        </p:nvSpPr>
        <p:spPr>
          <a:xfrm>
            <a:off x="1005602" y="567892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5786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Adaptation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07421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Ongoing refinements are needed for unpredictable climates.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5821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Enhancements &amp; Recommendations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25222"/>
            <a:ext cx="3614618" cy="2520910"/>
          </a:xfrm>
          <a:prstGeom prst="roundRect">
            <a:avLst>
              <a:gd name="adj" fmla="val 1424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5" name="Text 2"/>
          <p:cNvSpPr/>
          <p:nvPr/>
        </p:nvSpPr>
        <p:spPr>
          <a:xfrm>
            <a:off x="6586299" y="2987397"/>
            <a:ext cx="309026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&amp; Model Refinements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3834884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ensemble learning &amp; LSTM models for time-series climate predictions.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25222"/>
            <a:ext cx="3614618" cy="2520910"/>
          </a:xfrm>
          <a:prstGeom prst="roundRect">
            <a:avLst>
              <a:gd name="adj" fmla="val 1424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8" name="Text 5"/>
          <p:cNvSpPr/>
          <p:nvPr/>
        </p:nvSpPr>
        <p:spPr>
          <a:xfrm>
            <a:off x="10440233" y="2987397"/>
            <a:ext cx="29396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Global Data Expansion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3482935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Expand the dataset with global climate sources for increased generalization.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85448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1" name="Text 8"/>
          <p:cNvSpPr/>
          <p:nvPr/>
        </p:nvSpPr>
        <p:spPr>
          <a:xfrm>
            <a:off x="6586299" y="57476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Continuous Training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6243161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Regularly update ML models with new climate patterns and fine-tune hyperparameters.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7416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3715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Machine Learning is transforming climate science. My AI-driven ClimateWins platform has enhanced forecasting and extreme event predictions.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97240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Continued innovation, collaboration, and model refinement will drive better climate adaptation strategies worldwide.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4B04C-1BB6-3F36-311F-6615F6EBB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4905C7C-3E29-F87A-98FD-DEBABF34BA88}"/>
              </a:ext>
            </a:extLst>
          </p:cNvPr>
          <p:cNvSpPr/>
          <p:nvPr/>
        </p:nvSpPr>
        <p:spPr>
          <a:xfrm>
            <a:off x="4669984" y="385021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491948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Office PowerPoint</Application>
  <PresentationFormat>Custom</PresentationFormat>
  <Paragraphs>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Nunito Semi Bold</vt:lpstr>
      <vt:lpstr>PT Sans</vt:lpstr>
      <vt:lpstr>PT Sans Bold</vt:lpstr>
      <vt:lpstr>PT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Aluko, Timothy</cp:lastModifiedBy>
  <cp:revision>2</cp:revision>
  <dcterms:created xsi:type="dcterms:W3CDTF">2025-02-28T10:54:25Z</dcterms:created>
  <dcterms:modified xsi:type="dcterms:W3CDTF">2025-02-28T10:55:36Z</dcterms:modified>
</cp:coreProperties>
</file>